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327" r:id="rId5"/>
    <p:sldId id="328" r:id="rId6"/>
    <p:sldId id="337" r:id="rId7"/>
    <p:sldId id="338" r:id="rId8"/>
    <p:sldId id="344" r:id="rId9"/>
    <p:sldId id="345" r:id="rId10"/>
    <p:sldId id="346" r:id="rId11"/>
    <p:sldId id="347" r:id="rId12"/>
    <p:sldId id="306" r:id="rId13"/>
    <p:sldId id="300" r:id="rId14"/>
    <p:sldId id="291" r:id="rId15"/>
    <p:sldId id="333" r:id="rId16"/>
    <p:sldId id="330" r:id="rId17"/>
    <p:sldId id="348" r:id="rId18"/>
    <p:sldId id="315" r:id="rId19"/>
    <p:sldId id="336" r:id="rId20"/>
    <p:sldId id="316" r:id="rId21"/>
    <p:sldId id="296" r:id="rId22"/>
  </p:sldIdLst>
  <p:sldSz cx="12192000" cy="6858000"/>
  <p:notesSz cx="6858000" cy="9144000"/>
  <p:embeddedFontLst>
    <p:embeddedFont>
      <p:font typeface="굴림" panose="020B0600000101010101" pitchFamily="34" charset="-127"/>
      <p:regular r:id="rId23"/>
    </p:embeddedFont>
    <p:embeddedFont>
      <p:font typeface="맑은 고딕" panose="020B0503020000020004" pitchFamily="34" charset="-127"/>
      <p:regular r:id="rId24"/>
      <p:bold r:id="rId25"/>
    </p:embeddedFont>
    <p:embeddedFont>
      <p:font typeface="BM DoHyeon OTF" panose="020B0600000101010101" pitchFamily="34" charset="-127"/>
      <p:regular r:id="rId26"/>
    </p:embeddedFont>
    <p:embeddedFont>
      <p:font typeface="BM HANNA Pro OTF" panose="020B0600000101010101" pitchFamily="34" charset="-127"/>
      <p:regular r:id="rId2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374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1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theme" Target="theme/theme1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2021. 9. 24.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223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2021.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57999" y="1238223"/>
            <a:ext cx="2284600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12:05 ~ 12:20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12:20 ~ 13:00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1238223"/>
            <a:ext cx="2052165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2299" y="2890391"/>
            <a:ext cx="292740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자기소개</a:t>
            </a:r>
          </a:p>
        </p:txBody>
      </p:sp>
    </p:spTree>
    <p:extLst>
      <p:ext uri="{BB962C8B-B14F-4D97-AF65-F5344CB8AC3E}">
        <p14:creationId xmlns:p14="http://schemas.microsoft.com/office/powerpoint/2010/main" val="36177467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6375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시간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1063112" cy="1708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소연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세훈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연중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215912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9" y="2890391"/>
            <a:ext cx="291618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169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37240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공식 해커톤 행사입니다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b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시작 일정은 추후 공지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en-US" altLang="ko-KR" sz="32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팀모임과 전체모임은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주 후인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30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50145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A094F5-62F4-F44A-B9E0-4F25246F660E}"/>
              </a:ext>
            </a:extLst>
          </p:cNvPr>
          <p:cNvSpPr txBox="1"/>
          <p:nvPr/>
        </p:nvSpPr>
        <p:spPr>
          <a:xfrm>
            <a:off x="1171449" y="2004683"/>
            <a:ext cx="77457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성민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현아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지영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A7F26-51C7-6E4D-A21C-781A66E5618E}"/>
              </a:ext>
            </a:extLst>
          </p:cNvPr>
          <p:cNvSpPr txBox="1"/>
          <p:nvPr/>
        </p:nvSpPr>
        <p:spPr>
          <a:xfrm>
            <a:off x="2288878" y="2004683"/>
            <a:ext cx="9071714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Hot reload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Session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Cookies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일에 한 명의 발표자가 공란이어서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남은 발표자인 윤호님을</a:t>
            </a:r>
            <a:b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기재했으므로 참고 부탁드립니다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전까지 주제 공란이신 분들 채워주시기 바랍니다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2261740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6656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저번 주 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467050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응답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 아쉬운 점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자기소개와 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세미나밖에 없어서 확실히 조금 루즈한 것 같다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b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아이스브레이킹을 하면 좋겠다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이번 주 사람이 적어서 아쉬웠습니다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개인적으로 늦참해서 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세미나를 못 들어서 아쉬웠다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 좋았던 점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유익했다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 진행상항 공유하여 내 팀 진행에도 도움이 많이 됐다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 시간이 재밌었다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2394666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6656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저번 주 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362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4.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질문 목록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	1.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네스트 스터디는 끝난 건가요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	: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Nest 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스터디는 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세미나로 대체됐습니다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b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</a:b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	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추후 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주제는 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Nest 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문서를 토대로 진행하므로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팀모임 전에 문서를 꼭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읽어와주시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	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 바랍니다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20144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46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4.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메인에서 해주세요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3364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5.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사다리 타기도 두 명으로 돌리겠습니다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67790615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46827" y="2890391"/>
            <a:ext cx="4498346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91694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근황토크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5156" y="2004683"/>
            <a:ext cx="1087157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6162264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아래 질문 중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1~2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가지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선택해주세요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프로젝트는 잘 진행되시고 계신가요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이번 모임까지의 목표는 무엇이었나요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고치고 싶은 점이 있으셨나요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전까지의 목표는 무엇인가요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요즘 고민은 어떤 것인가요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배우고 싶은 습관이 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7" y="2890391"/>
            <a:ext cx="4052712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683566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71449" y="2004683"/>
            <a:ext cx="77457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선재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신영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소연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1980029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WebSocket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Versioning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gRPC</a:t>
            </a:r>
          </a:p>
        </p:txBody>
      </p:sp>
    </p:spTree>
    <p:extLst>
      <p:ext uri="{BB962C8B-B14F-4D97-AF65-F5344CB8AC3E}">
        <p14:creationId xmlns:p14="http://schemas.microsoft.com/office/powerpoint/2010/main" val="397222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06505" y="1917184"/>
            <a:ext cx="617348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물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한 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뜨고 시작합시다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3751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</a:p>
        </p:txBody>
      </p:sp>
    </p:spTree>
    <p:extLst>
      <p:ext uri="{BB962C8B-B14F-4D97-AF65-F5344CB8AC3E}">
        <p14:creationId xmlns:p14="http://schemas.microsoft.com/office/powerpoint/2010/main" val="2956257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08356" y="2890391"/>
            <a:ext cx="457529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</a:p>
        </p:txBody>
      </p:sp>
    </p:spTree>
    <p:extLst>
      <p:ext uri="{BB962C8B-B14F-4D97-AF65-F5344CB8AC3E}">
        <p14:creationId xmlns:p14="http://schemas.microsoft.com/office/powerpoint/2010/main" val="1948096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617348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최종 점검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각 팀별 공유사항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7042312" cy="33701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각 팀별로 최종 발표 양식을 발표해주시기 바랍니다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헬타버스 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( And &amp; Web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어노니머스 팀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And &amp; iOS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산악회 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( iOS &amp; Web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내일의 집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iOS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5845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35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자기소개</a:t>
            </a:r>
          </a:p>
        </p:txBody>
      </p:sp>
    </p:spTree>
    <p:extLst>
      <p:ext uri="{BB962C8B-B14F-4D97-AF65-F5344CB8AC3E}">
        <p14:creationId xmlns:p14="http://schemas.microsoft.com/office/powerpoint/2010/main" val="21676814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2526</TotalTime>
  <Words>449</Words>
  <Application>Microsoft Macintosh PowerPoint</Application>
  <PresentationFormat>와이드스크린</PresentationFormat>
  <Paragraphs>105</Paragraphs>
  <Slides>21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21</vt:i4>
      </vt:variant>
    </vt:vector>
  </HeadingPairs>
  <TitlesOfParts>
    <vt:vector size="27" baseType="lpstr">
      <vt:lpstr>Arial</vt:lpstr>
      <vt:lpstr>맑은 고딕</vt:lpstr>
      <vt:lpstr>BM HANNA Pro OTF</vt:lpstr>
      <vt:lpstr>굴림</vt:lpstr>
      <vt:lpstr>BM DoHyeon OTF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203</cp:revision>
  <dcterms:created xsi:type="dcterms:W3CDTF">2020-04-17T17:57:08Z</dcterms:created>
  <dcterms:modified xsi:type="dcterms:W3CDTF">2021-09-24T00:14:05Z</dcterms:modified>
</cp:coreProperties>
</file>

<file path=docProps/thumbnail.jpeg>
</file>